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3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kesh A" userId="268d489bfd8edb1d" providerId="LiveId" clId="{2910E0A1-BA28-4945-B2F7-F054BB6FDD7C}"/>
    <pc:docChg chg="undo custSel modSld">
      <pc:chgData name="Rakesh A" userId="268d489bfd8edb1d" providerId="LiveId" clId="{2910E0A1-BA28-4945-B2F7-F054BB6FDD7C}" dt="2025-03-11T05:25:33.989" v="86" actId="20577"/>
      <pc:docMkLst>
        <pc:docMk/>
      </pc:docMkLst>
      <pc:sldChg chg="modSp mod">
        <pc:chgData name="Rakesh A" userId="268d489bfd8edb1d" providerId="LiveId" clId="{2910E0A1-BA28-4945-B2F7-F054BB6FDD7C}" dt="2025-03-11T05:25:33.989" v="86" actId="20577"/>
        <pc:sldMkLst>
          <pc:docMk/>
          <pc:sldMk cId="2194653073" sldId="256"/>
        </pc:sldMkLst>
        <pc:spChg chg="mod">
          <ac:chgData name="Rakesh A" userId="268d489bfd8edb1d" providerId="LiveId" clId="{2910E0A1-BA28-4945-B2F7-F054BB6FDD7C}" dt="2025-03-11T05:23:13.041" v="61" actId="122"/>
          <ac:spMkLst>
            <pc:docMk/>
            <pc:sldMk cId="2194653073" sldId="256"/>
            <ac:spMk id="9" creationId="{535AC2D7-F940-FCBE-985D-A2587DE3D45F}"/>
          </ac:spMkLst>
        </pc:spChg>
        <pc:spChg chg="mod">
          <ac:chgData name="Rakesh A" userId="268d489bfd8edb1d" providerId="LiveId" clId="{2910E0A1-BA28-4945-B2F7-F054BB6FDD7C}" dt="2025-03-11T05:25:33.989" v="86" actId="20577"/>
          <ac:spMkLst>
            <pc:docMk/>
            <pc:sldMk cId="2194653073" sldId="256"/>
            <ac:spMk id="13" creationId="{229C4FE8-69CD-3F0D-71CA-A3E6BA2FDFE8}"/>
          </ac:spMkLst>
        </pc:spChg>
        <pc:spChg chg="mod">
          <ac:chgData name="Rakesh A" userId="268d489bfd8edb1d" providerId="LiveId" clId="{2910E0A1-BA28-4945-B2F7-F054BB6FDD7C}" dt="2025-03-11T05:23:49.631" v="67" actId="1076"/>
          <ac:spMkLst>
            <pc:docMk/>
            <pc:sldMk cId="2194653073" sldId="256"/>
            <ac:spMk id="14" creationId="{9257F4AD-0D7C-887D-B5C6-DC62F72A3EF1}"/>
          </ac:spMkLst>
        </pc:spChg>
        <pc:picChg chg="mod">
          <ac:chgData name="Rakesh A" userId="268d489bfd8edb1d" providerId="LiveId" clId="{2910E0A1-BA28-4945-B2F7-F054BB6FDD7C}" dt="2025-03-11T05:23:24.213" v="63" actId="1076"/>
          <ac:picMkLst>
            <pc:docMk/>
            <pc:sldMk cId="2194653073" sldId="256"/>
            <ac:picMk id="5" creationId="{9494DF50-A564-4ADE-55F9-65F73E721EB6}"/>
          </ac:picMkLst>
        </pc:picChg>
        <pc:picChg chg="mod">
          <ac:chgData name="Rakesh A" userId="268d489bfd8edb1d" providerId="LiveId" clId="{2910E0A1-BA28-4945-B2F7-F054BB6FDD7C}" dt="2025-03-11T05:23:19.569" v="62" actId="14100"/>
          <ac:picMkLst>
            <pc:docMk/>
            <pc:sldMk cId="2194653073" sldId="256"/>
            <ac:picMk id="11" creationId="{C43B9E81-4F49-BB4F-F80E-14733CCAF61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64CE8-21E5-4882-A724-8745B6B78F13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3FEBA-3583-43A1-8590-7F670CC399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0557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3FEBA-3583-43A1-8590-7F670CC3997F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3082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F8B2A-E250-7C66-5F5C-4F2428D9F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E10503-CBFC-B9BD-84AB-50DB68253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A61C2-86AF-17AE-AB0F-E5B3559E7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847-D578-4C68-A77C-4424497B9BA1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C3E27-B889-6200-E3D1-80BF9D3C2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56A21-681D-A837-5209-B46CB9803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CACE-5347-48A7-B964-904D457B39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5362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2803-AEEF-56A8-C113-8016EE6A8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36010-A922-E0E3-6D7D-6EB889E91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2871F-E004-4F2D-9BA5-2100E07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847-D578-4C68-A77C-4424497B9BA1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3AC16-0665-4819-8514-F928C6661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CD286-639B-C6D9-7EDC-D2D481882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CACE-5347-48A7-B964-904D457B39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6309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903FA-D5ED-2759-E1DC-72687C84E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5CA4E-6F88-7601-C048-3564A826A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25728-69E2-7F2F-6102-47E454EF8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847-D578-4C68-A77C-4424497B9BA1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F7D68-57EA-8BF1-224B-7231BD814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A9E0E-9236-BBA6-176D-17B7F7BE7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CACE-5347-48A7-B964-904D457B39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6952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E9037-D9A4-75E7-701B-896B36545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9FA8E-A9E5-A5F7-D7C2-A0AFD6B2A8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5289D-53EE-6508-CC36-B56FD7C24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B6732-C58F-A1B1-ECBF-D531C1D9A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847-D578-4C68-A77C-4424497B9BA1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6EE483-0B9E-F121-1A7B-1B20B19F5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EF7EA5-3853-63E6-0C3F-EF0F1D2CD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CACE-5347-48A7-B964-904D457B39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0116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7518D-9E6E-0196-5E17-AB00167DE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225AA-D008-7009-2B78-C6726E178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3AD6D-66F4-A3C0-2518-9F82C2301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2D3DA5-10BA-8DC4-33D5-AC1AAE8370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F5FE8-460E-1356-C939-49AC8779F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649544-AE21-E3C6-B54B-3C7930C5D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847-D578-4C68-A77C-4424497B9BA1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F5C3B1-EDBC-5C65-4F6C-EB47F3A6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846E0F-2574-5CED-8AF9-5733C5662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CACE-5347-48A7-B964-904D457B39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265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B904F-4AE2-51BD-721B-CCEAB48E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CA470C-A8C8-A32E-33C6-2A90DD4AC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847-D578-4C68-A77C-4424497B9BA1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288312-0A5B-C56B-070E-79334C8CA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D91241-F2BE-DF36-ABAB-361212A3B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CACE-5347-48A7-B964-904D457B39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2323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BC4A1F-2938-9063-6D27-E3D038BEA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847-D578-4C68-A77C-4424497B9BA1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836C4B-9018-EC4B-44EF-761EC9088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5AB9E-9495-F639-2FC0-F4CBA055F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CACE-5347-48A7-B964-904D457B39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5456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EC3D-8575-EFF3-AD05-10A0A529E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19646-F215-A6E1-7E26-F41D200B7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21EA1-1E91-3EBE-F402-35F34FBDA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BA58F-9D18-CB87-4442-37F0B0A9A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847-D578-4C68-A77C-4424497B9BA1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BA1AE8-BFB4-6C63-4B70-4BBBE48D2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1CFE5D-AD9E-01BD-51A0-B6410CF8B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CACE-5347-48A7-B964-904D457B39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9009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CED79-8B30-71A5-FBBA-1F17822F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395DC8-8326-744E-E6DC-2511155D83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D6469-F509-1DBB-EB93-7AE0037E9A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D9AE2A-924F-24C9-1FC9-74FFA7D94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847-D578-4C68-A77C-4424497B9BA1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8A223-5FF4-766C-10FA-35AE862C2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CAEFA-71FE-AD15-D9C8-B33572B6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CACE-5347-48A7-B964-904D457B39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4695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82D77-A407-CDF8-3546-7C3DA0243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5BA857-9041-4B1C-1E27-A9D420026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18A09-6D94-03A0-919B-A39DDC9AF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847-D578-4C68-A77C-4424497B9BA1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7C5BD-3B65-9EB7-9E7E-83F6FEFC2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643EC-2624-F478-4840-7327807A0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CACE-5347-48A7-B964-904D457B39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9451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9B450F-118E-0DD2-8DC2-5A5D73D2A1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379006-E3FA-01BD-0820-9948195E9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1EEEAD-8E15-7FF4-0027-9DAE94D1F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847-D578-4C68-A77C-4424497B9BA1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82495-F436-0EDD-CBEC-76AB77A95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E966C-DEEA-5EAC-F2D6-0C85F731A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CCACE-5347-48A7-B964-904D457B39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617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9B1572-B39F-448F-DAD6-7B543F14D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DB9DF-AC7B-69A4-BD1D-1BBC108B8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5E680-DF71-AE1B-A8EE-902B0596CC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39847-D578-4C68-A77C-4424497B9BA1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35196-980C-0FCE-AAE9-A5EDD2F17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40431-92DF-12BB-380A-DB1701D2BC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CCACE-5347-48A7-B964-904D457B39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403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94DF50-A564-4ADE-55F9-65F73E72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185" y="913104"/>
            <a:ext cx="3762729" cy="48368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9CD040-AFA3-AFD6-B238-2D064FBB9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791" y="624348"/>
            <a:ext cx="10481187" cy="1129071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Arial Black" panose="020B0A04020102020204" pitchFamily="34" charset="0"/>
              </a:rPr>
              <a:t>DECCONZ IT SOLUTION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B8A1D-D746-54A6-E74E-74F4CD1E22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784" y="1842729"/>
            <a:ext cx="8839200" cy="1006168"/>
          </a:xfrm>
        </p:spPr>
        <p:txBody>
          <a:bodyPr>
            <a:normAutofit fontScale="92500" lnSpcReduction="10000"/>
          </a:bodyPr>
          <a:lstStyle/>
          <a:p>
            <a:r>
              <a:rPr lang="en-US" sz="7200" dirty="0">
                <a:solidFill>
                  <a:srgbClr val="00B050"/>
                </a:solidFill>
                <a:latin typeface="Bauhaus 93" panose="04030905020B02020C02" pitchFamily="82" charset="0"/>
              </a:rPr>
              <a:t>TALENT HUNT 2025</a:t>
            </a:r>
          </a:p>
          <a:p>
            <a:endParaRPr lang="en-IN" sz="7200" dirty="0">
              <a:solidFill>
                <a:srgbClr val="00B050"/>
              </a:solidFill>
              <a:latin typeface="Bauhaus 93" panose="04030905020B02020C02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F5BF8C-8FB6-9B67-133A-57BC10B9BAAA}"/>
              </a:ext>
            </a:extLst>
          </p:cNvPr>
          <p:cNvSpPr txBox="1"/>
          <p:nvPr/>
        </p:nvSpPr>
        <p:spPr>
          <a:xfrm>
            <a:off x="4128601" y="2645819"/>
            <a:ext cx="3397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DATE:11-03-2025</a:t>
            </a:r>
            <a:endParaRPr lang="en-IN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5AC2D7-F940-FCBE-985D-A2587DE3D45F}"/>
              </a:ext>
            </a:extLst>
          </p:cNvPr>
          <p:cNvSpPr txBox="1"/>
          <p:nvPr/>
        </p:nvSpPr>
        <p:spPr>
          <a:xfrm>
            <a:off x="3260736" y="5871810"/>
            <a:ext cx="63809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solidFill>
                  <a:srgbClr val="00B0F0"/>
                </a:solidFill>
                <a:latin typeface="Arial Black" panose="020B0A04020102020204" pitchFamily="34" charset="0"/>
              </a:rPr>
              <a:t>J</a:t>
            </a:r>
            <a:r>
              <a:rPr lang="en-IN" sz="2400" i="0" dirty="0">
                <a:solidFill>
                  <a:srgbClr val="00B0F0"/>
                </a:solidFill>
                <a:effectLst/>
                <a:latin typeface="Arial Black" panose="020B0A04020102020204" pitchFamily="34" charset="0"/>
              </a:rPr>
              <a:t>ayalakshmi Institute of Technology                      </a:t>
            </a:r>
            <a:r>
              <a:rPr lang="en-IN" sz="2400" dirty="0" err="1">
                <a:solidFill>
                  <a:srgbClr val="00B0F0"/>
                </a:solidFill>
                <a:latin typeface="Arial Black" panose="020B0A04020102020204" pitchFamily="34" charset="0"/>
              </a:rPr>
              <a:t>T</a:t>
            </a:r>
            <a:r>
              <a:rPr lang="en-IN" sz="2400" i="0" dirty="0" err="1">
                <a:solidFill>
                  <a:srgbClr val="00B0F0"/>
                </a:solidFill>
                <a:effectLst/>
                <a:latin typeface="Arial Black" panose="020B0A04020102020204" pitchFamily="34" charset="0"/>
              </a:rPr>
              <a:t>hoppur</a:t>
            </a:r>
            <a:r>
              <a:rPr lang="en-US" sz="24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endParaRPr lang="en-IN" sz="2400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43B9E81-4F49-BB4F-F80E-14733CCAF6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93907" y="5935979"/>
            <a:ext cx="766828" cy="7668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29C4FE8-69CD-3F0D-71CA-A3E6BA2FDFE8}"/>
              </a:ext>
            </a:extLst>
          </p:cNvPr>
          <p:cNvSpPr txBox="1"/>
          <p:nvPr/>
        </p:nvSpPr>
        <p:spPr>
          <a:xfrm>
            <a:off x="8131258" y="4468948"/>
            <a:ext cx="6695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400" b="0" i="0" dirty="0">
                <a:solidFill>
                  <a:schemeClr val="accent2">
                    <a:lumMod val="75000"/>
                  </a:schemeClr>
                </a:solidFill>
                <a:effectLst/>
                <a:latin typeface="Franklin Gothic Heavy" panose="020B0903020102020204" pitchFamily="34" charset="0"/>
              </a:rPr>
              <a:t>Customer support</a:t>
            </a:r>
            <a:endParaRPr lang="en-IN" sz="2400" dirty="0">
              <a:solidFill>
                <a:schemeClr val="accent2">
                  <a:lumMod val="75000"/>
                </a:schemeClr>
              </a:solidFill>
              <a:latin typeface="Franklin Gothic Heavy" panose="020B09030201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Franklin Gothic Heavy" panose="020B0903020102020204" pitchFamily="34" charset="0"/>
              </a:rPr>
              <a:t>Software developer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Franklin Gothic Heavy" panose="020B0903020102020204" pitchFamily="34" charset="0"/>
              </a:rPr>
              <a:t>Graphic designer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57F4AD-0D7C-887D-B5C6-DC62F72A3EF1}"/>
              </a:ext>
            </a:extLst>
          </p:cNvPr>
          <p:cNvSpPr txBox="1"/>
          <p:nvPr/>
        </p:nvSpPr>
        <p:spPr>
          <a:xfrm>
            <a:off x="8756291" y="3699507"/>
            <a:ext cx="20152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4400" dirty="0">
                <a:latin typeface="Bahnschrift Condensed" panose="020B0502040204020203" pitchFamily="34" charset="0"/>
              </a:rPr>
              <a:t>Openings </a:t>
            </a:r>
          </a:p>
        </p:txBody>
      </p:sp>
    </p:spTree>
    <p:extLst>
      <p:ext uri="{BB962C8B-B14F-4D97-AF65-F5344CB8AC3E}">
        <p14:creationId xmlns:p14="http://schemas.microsoft.com/office/powerpoint/2010/main" val="2194653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22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Black</vt:lpstr>
      <vt:lpstr>Bahnschrift Condensed</vt:lpstr>
      <vt:lpstr>Bauhaus 93</vt:lpstr>
      <vt:lpstr>Calibri</vt:lpstr>
      <vt:lpstr>Calibri Light</vt:lpstr>
      <vt:lpstr>Franklin Gothic Heavy</vt:lpstr>
      <vt:lpstr>Office Theme</vt:lpstr>
      <vt:lpstr>DECCONZ IT SOLUTION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Rakesh A</dc:creator>
  <cp:lastModifiedBy>Rakesh A</cp:lastModifiedBy>
  <cp:revision>1</cp:revision>
  <dcterms:created xsi:type="dcterms:W3CDTF">2025-03-11T05:20:36Z</dcterms:created>
  <dcterms:modified xsi:type="dcterms:W3CDTF">2025-03-11T05:25:43Z</dcterms:modified>
</cp:coreProperties>
</file>